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98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7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2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20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6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2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4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2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4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0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9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3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C1902-4F27-462F-B7AE-6DDA52B44263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46D1B-A798-4394-9A27-30F7B2B78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4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Do Now – p. 226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5791200" y="-304800"/>
            <a:ext cx="38862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Paste and Answer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082" y="1371600"/>
            <a:ext cx="6798918" cy="518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91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What kinds of questions will we be asking in our surveys?</a:t>
            </a:r>
          </a:p>
          <a:p>
            <a:r>
              <a:rPr lang="en-US" sz="4400" dirty="0" smtClean="0"/>
              <a:t>How will we format these questions and why?</a:t>
            </a:r>
          </a:p>
          <a:p>
            <a:r>
              <a:rPr lang="en-US" sz="4400" dirty="0" smtClean="0"/>
              <a:t>Who will we give these surveys to and when?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94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Refining our Survey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Do not ask the same question over and over</a:t>
            </a:r>
          </a:p>
          <a:p>
            <a:r>
              <a:rPr lang="en-US" sz="4400" dirty="0" smtClean="0"/>
              <a:t>Make sure your questions are appropriate for your audience</a:t>
            </a:r>
          </a:p>
          <a:p>
            <a:r>
              <a:rPr lang="en-US" sz="4400" dirty="0" smtClean="0"/>
              <a:t>Each question should be directly related to your PAR topic</a:t>
            </a:r>
          </a:p>
        </p:txBody>
      </p:sp>
      <p:sp>
        <p:nvSpPr>
          <p:cNvPr id="4" name="Explosion 1 3"/>
          <p:cNvSpPr/>
          <p:nvPr/>
        </p:nvSpPr>
        <p:spPr>
          <a:xfrm>
            <a:off x="7315200" y="-304800"/>
            <a:ext cx="2057400" cy="2133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225</a:t>
            </a:r>
            <a:endParaRPr lang="en-US" sz="28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57200" y="3067050"/>
            <a:ext cx="3276600" cy="1600200"/>
          </a:xfrm>
          <a:prstGeom prst="wedgeRoundRectCallout">
            <a:avLst>
              <a:gd name="adj1" fmla="val -55135"/>
              <a:gd name="adj2" fmla="val 744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How do you feel about the lunch at Charlestown?</a:t>
            </a:r>
            <a:endParaRPr lang="en-US" sz="28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495800" y="2552700"/>
            <a:ext cx="3505200" cy="1371600"/>
          </a:xfrm>
          <a:prstGeom prst="wedgeRoundRectCallout">
            <a:avLst>
              <a:gd name="adj1" fmla="val 70471"/>
              <a:gd name="adj2" fmla="val 805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Do you like the lunch at Charlestown?</a:t>
            </a:r>
            <a:endParaRPr lang="en-US" sz="28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962400" y="4267200"/>
            <a:ext cx="3238500" cy="1828800"/>
          </a:xfrm>
          <a:prstGeom prst="wedgeRoundRectCallout">
            <a:avLst>
              <a:gd name="adj1" fmla="val -30833"/>
              <a:gd name="adj2" fmla="val 770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is your opinion about the lunch at Charlestown?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8645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Slight change of plans…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You are going to continue to work on developing survey questions in our groups…</a:t>
            </a:r>
          </a:p>
          <a:p>
            <a:r>
              <a:rPr lang="en-US" dirty="0" smtClean="0"/>
              <a:t>However, you are going to work with a partner</a:t>
            </a:r>
          </a:p>
          <a:p>
            <a:r>
              <a:rPr lang="en-US" dirty="0" smtClean="0"/>
              <a:t>The left side of the table will work on student surveys</a:t>
            </a:r>
          </a:p>
          <a:p>
            <a:r>
              <a:rPr lang="en-US" dirty="0" smtClean="0"/>
              <a:t>The right side will work on teacher surveys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33800" y="4648200"/>
            <a:ext cx="1447800" cy="1981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www.clipproject.info/Cliparts_Free/Schule_Free/Clipart-Cartoon-Design-1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724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514600" y="5029200"/>
            <a:ext cx="12954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76750"/>
            <a:ext cx="19050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 rot="10800000">
            <a:off x="5105401" y="5029200"/>
            <a:ext cx="12954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1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Creation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525963"/>
          </a:xfrm>
        </p:spPr>
        <p:txBody>
          <a:bodyPr>
            <a:noAutofit/>
          </a:bodyPr>
          <a:lstStyle/>
          <a:p>
            <a:pPr lvl="1"/>
            <a:r>
              <a:rPr lang="en-US" sz="3600" dirty="0" smtClean="0"/>
              <a:t>You </a:t>
            </a:r>
            <a:r>
              <a:rPr lang="en-US" sz="3600" dirty="0" smtClean="0"/>
              <a:t>must have one sheet with 10 questions for </a:t>
            </a:r>
            <a:r>
              <a:rPr lang="en-US" sz="3600" b="1" dirty="0" smtClean="0"/>
              <a:t>students</a:t>
            </a:r>
          </a:p>
          <a:p>
            <a:pPr lvl="1"/>
            <a:r>
              <a:rPr lang="en-US" sz="3600" dirty="0" smtClean="0"/>
              <a:t>AND one sheet with 10 questions for </a:t>
            </a:r>
            <a:r>
              <a:rPr lang="en-US" sz="3600" b="1" dirty="0" smtClean="0"/>
              <a:t>teachers</a:t>
            </a:r>
          </a:p>
          <a:p>
            <a:pPr lvl="2"/>
            <a:r>
              <a:rPr lang="en-US" sz="3600" dirty="0" smtClean="0"/>
              <a:t>There must be at least two questions in each of the first three categories</a:t>
            </a:r>
          </a:p>
          <a:p>
            <a:pPr lvl="2"/>
            <a:r>
              <a:rPr lang="en-US" sz="3600" dirty="0" smtClean="0"/>
              <a:t>The “Other” category is for questions that do not fit in the categories 1-3</a:t>
            </a:r>
          </a:p>
        </p:txBody>
      </p:sp>
    </p:spTree>
    <p:extLst>
      <p:ext uri="{BB962C8B-B14F-4D97-AF65-F5344CB8AC3E}">
        <p14:creationId xmlns:p14="http://schemas.microsoft.com/office/powerpoint/2010/main" val="167047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finish early…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If you finish early, prepare to present your questions to the rest of the class</a:t>
            </a:r>
          </a:p>
          <a:p>
            <a:r>
              <a:rPr lang="en-US" sz="4800" dirty="0" smtClean="0"/>
              <a:t>We will use the document camera for these presentations</a:t>
            </a:r>
          </a:p>
        </p:txBody>
      </p:sp>
    </p:spTree>
    <p:extLst>
      <p:ext uri="{BB962C8B-B14F-4D97-AF65-F5344CB8AC3E}">
        <p14:creationId xmlns:p14="http://schemas.microsoft.com/office/powerpoint/2010/main" val="4508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challenges are you facing in your group? Is everyone working together? How could your group dynamic be improved?</a:t>
            </a:r>
            <a:endParaRPr lang="en-US" sz="4000" dirty="0"/>
          </a:p>
        </p:txBody>
      </p:sp>
      <p:sp>
        <p:nvSpPr>
          <p:cNvPr id="4" name="Explosion 1 3"/>
          <p:cNvSpPr/>
          <p:nvPr/>
        </p:nvSpPr>
        <p:spPr>
          <a:xfrm>
            <a:off x="4876800" y="3733800"/>
            <a:ext cx="4876800" cy="3657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 am the only one who will see these slips!!!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2360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272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 Now – p. 226</vt:lpstr>
      <vt:lpstr>Today’s Objectives</vt:lpstr>
      <vt:lpstr>Refining our Survey Questions</vt:lpstr>
      <vt:lpstr>Slight change of plans…</vt:lpstr>
      <vt:lpstr>Survey Creation Activity</vt:lpstr>
      <vt:lpstr>If you finish early…</vt:lpstr>
      <vt:lpstr>Presentations</vt:lpstr>
      <vt:lpstr>Exit Slip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226</dc:title>
  <dc:creator>Henry Mahegan</dc:creator>
  <cp:lastModifiedBy>Henry Mahegan</cp:lastModifiedBy>
  <cp:revision>5</cp:revision>
  <dcterms:created xsi:type="dcterms:W3CDTF">2012-04-10T15:25:17Z</dcterms:created>
  <dcterms:modified xsi:type="dcterms:W3CDTF">2012-04-10T18:14:48Z</dcterms:modified>
</cp:coreProperties>
</file>